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7737" autoAdjust="0"/>
    <p:restoredTop sz="94560" autoAdjust="0"/>
  </p:normalViewPr>
  <p:slideViewPr>
    <p:cSldViewPr snapToGrid="0">
      <p:cViewPr varScale="1">
        <p:scale>
          <a:sx n="159" d="100"/>
          <a:sy n="159" d="100"/>
        </p:scale>
        <p:origin x="114" y="58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10:11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e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10:11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2"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4"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8"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1"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2"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1"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2"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6"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7"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8"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7"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8"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2"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15"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6"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7"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8"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9"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0"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2950139"/>
            <a:ext cx="6043930" cy="1292662"/>
          </a:xfrm>
        </p:spPr>
        <p:txBody>
          <a:bodyPr/>
          <a:lstStyle/>
          <a:p>
            <a:r>
              <a:rPr lang="es-ES" sz="2800" dirty="0"/>
              <a:t>Regreso al futuro: Series temporales para todo el mundo sin salir de </a:t>
            </a:r>
            <a:r>
              <a:rPr lang="es-ES" sz="2800" dirty="0" err="1"/>
              <a:t>Power</a:t>
            </a:r>
            <a:r>
              <a:rPr lang="es-ES" sz="2800" dirty="0"/>
              <a:t> BI</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Pau Sempere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CTO @ </a:t>
            </a:r>
            <a:r>
              <a:rPr lang="es-ES" dirty="0" err="1"/>
              <a:t>EyePerformance</a:t>
            </a:r>
            <a:r>
              <a:rPr lang="es-ES" dirty="0"/>
              <a:t> | MVP AI</a:t>
            </a:r>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1385</TotalTime>
  <Words>62</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Quicksand</vt:lpstr>
      <vt:lpstr>Lufga</vt:lpstr>
      <vt:lpstr>Wingdings</vt:lpstr>
      <vt:lpstr>Myriad Pro</vt:lpstr>
      <vt:lpstr>Arial</vt:lpstr>
      <vt:lpstr>Segoe UI</vt:lpstr>
      <vt:lpstr>Consolas</vt:lpstr>
      <vt:lpstr>White Template</vt:lpstr>
      <vt:lpstr>CorelDRAW</vt:lpstr>
      <vt:lpstr>Presentación de PowerPoint</vt:lpstr>
      <vt:lpstr>Regreso al futuro: Series temporales para todo el mundo sin salir de Power BI</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81</cp:revision>
  <dcterms:created xsi:type="dcterms:W3CDTF">2019-08-09T15:41:27Z</dcterms:created>
  <dcterms:modified xsi:type="dcterms:W3CDTF">2022-03-14T21:12:05Z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